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5"/>
  </p:notesMasterIdLst>
  <p:sldIdLst>
    <p:sldId id="256" r:id="rId3"/>
    <p:sldId id="261" r:id="rId4"/>
    <p:sldId id="260" r:id="rId5"/>
    <p:sldId id="270" r:id="rId6"/>
    <p:sldId id="262" r:id="rId7"/>
    <p:sldId id="259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1CD5A-AAFC-4080-A752-CF9F8BF3430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EEDA1C-5FD3-49D9-A27B-98F4B197E54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1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EDA1C-5FD3-49D9-A27B-98F4B197E543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8214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EDA1C-5FD3-49D9-A27B-98F4B197E543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5661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riángulo isósceles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1225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66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942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9601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280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746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56787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6252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8846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10934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376765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47796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3542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05569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1299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7434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riángulo rectángulo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Triángulo isósceles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  <p:cxnSp>
        <p:nvCxnSpPr>
          <p:cNvPr id="11" name="10 Conector recto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Triángulo rectángulo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Conector recto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s-E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CDCF9-873D-438D-AF13-F2A0B613F41B}" type="datetimeFigureOut">
              <a:rPr lang="es-ES" smtClean="0"/>
              <a:pPr/>
              <a:t>06/03/2021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06F8C0F-AB98-49D8-9F6A-AA28B737FB0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447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6600451" cy="2262781"/>
          </a:xfrm>
        </p:spPr>
        <p:txBody>
          <a:bodyPr/>
          <a:lstStyle/>
          <a:p>
            <a:r>
              <a:rPr lang="es-ES" b="1" dirty="0" smtClean="0"/>
              <a:t>USO DEL  POWER </a:t>
            </a:r>
            <a:r>
              <a:rPr lang="es-ES" b="1" dirty="0"/>
              <a:t>POINT 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03648" y="3212977"/>
            <a:ext cx="7139219" cy="1872208"/>
          </a:xfrm>
        </p:spPr>
        <p:txBody>
          <a:bodyPr>
            <a:normAutofit/>
          </a:bodyPr>
          <a:lstStyle/>
          <a:p>
            <a:r>
              <a:rPr lang="es-ES" dirty="0" smtClean="0"/>
              <a:t>En esta presentación se muestran  los pasos para  poner : </a:t>
            </a:r>
            <a:r>
              <a:rPr lang="es-ES" dirty="0" err="1" smtClean="0"/>
              <a:t>transicion</a:t>
            </a:r>
            <a:r>
              <a:rPr lang="es-ES" dirty="0" smtClean="0"/>
              <a:t>, </a:t>
            </a:r>
            <a:r>
              <a:rPr lang="es-ES" dirty="0" err="1" smtClean="0"/>
              <a:t>animacion</a:t>
            </a:r>
            <a:r>
              <a:rPr lang="es-ES" dirty="0" smtClean="0"/>
              <a:t>, </a:t>
            </a:r>
            <a:r>
              <a:rPr lang="es-ES" dirty="0" err="1" smtClean="0"/>
              <a:t>hipervinculos</a:t>
            </a:r>
            <a:r>
              <a:rPr lang="es-ES" dirty="0" smtClean="0"/>
              <a:t> , imágenes  tiempo etc. </a:t>
            </a:r>
          </a:p>
          <a:p>
            <a:r>
              <a:rPr lang="es-E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Ud. Puede buscar en Google como hacer una presentación en </a:t>
            </a:r>
            <a:r>
              <a:rPr lang="es-ES" sz="2400" dirty="0" err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Power</a:t>
            </a:r>
            <a:r>
              <a:rPr lang="es-E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Point.</a:t>
            </a:r>
            <a:endParaRPr lang="es-ES" sz="2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IMÁGENES DE ARCHIVO O INTERNET</a:t>
            </a:r>
            <a:endParaRPr lang="es-ES" dirty="0"/>
          </a:p>
        </p:txBody>
      </p:sp>
      <p:pic>
        <p:nvPicPr>
          <p:cNvPr id="3074" name="Picture 2" descr="C:\Documents and Settings\profesor\Mis documentos\Descargas\-1973-_Queen\-1973- Queen\Que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928802"/>
            <a:ext cx="3857652" cy="3714776"/>
          </a:xfrm>
          <a:prstGeom prst="rect">
            <a:avLst/>
          </a:prstGeom>
          <a:noFill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2643182"/>
            <a:ext cx="3533775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CuadroTexto"/>
          <p:cNvSpPr txBox="1"/>
          <p:nvPr/>
        </p:nvSpPr>
        <p:spPr>
          <a:xfrm>
            <a:off x="2000232" y="2428868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dirty="0" smtClean="0">
                <a:solidFill>
                  <a:schemeClr val="bg1"/>
                </a:solidFill>
              </a:rPr>
              <a:t>IMAGEN DE ARCHIVO</a:t>
            </a:r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072066" y="1714488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IMAGEN DE INTERNET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5786" y="50004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VINCULOS ENTRE DIAPOSITIVAS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1857364"/>
            <a:ext cx="6400800" cy="3781436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/>
              <a:t>Para vincular debe elegir la pestaña  INSERTAR y hacer un clic en el icono </a:t>
            </a:r>
            <a:r>
              <a:rPr lang="es-ES" dirty="0" err="1" smtClean="0"/>
              <a:t>vinculos</a:t>
            </a:r>
            <a:r>
              <a:rPr lang="es-ES" dirty="0" smtClean="0"/>
              <a:t> luego en </a:t>
            </a:r>
            <a:r>
              <a:rPr lang="es-ES" dirty="0" err="1" smtClean="0"/>
              <a:t>Hipervinculo</a:t>
            </a:r>
            <a:r>
              <a:rPr lang="es-ES" dirty="0" smtClean="0"/>
              <a:t>  y aparece una ventana y debe  seleccionar  el icono del lado izquierdo que dice </a:t>
            </a:r>
            <a:r>
              <a:rPr lang="es-ES" dirty="0" smtClean="0">
                <a:solidFill>
                  <a:srgbClr val="FF0000"/>
                </a:solidFill>
              </a:rPr>
              <a:t>lugar de este documento y luego seleccionar la diapositiva donde quiere direccionarla por ejemplo </a:t>
            </a:r>
            <a:r>
              <a:rPr lang="es-ES" dirty="0" smtClean="0">
                <a:hlinkClick r:id="rId2" action="ppaction://hlinksldjump"/>
              </a:rPr>
              <a:t>INDICE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57148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VINCULO CON UN ARCHIVO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1571612"/>
            <a:ext cx="6400800" cy="4067188"/>
          </a:xfrm>
        </p:spPr>
        <p:txBody>
          <a:bodyPr/>
          <a:lstStyle/>
          <a:p>
            <a:r>
              <a:rPr lang="es-ES" dirty="0" smtClean="0"/>
              <a:t>LISTA DE VENDEDORES</a:t>
            </a:r>
          </a:p>
          <a:p>
            <a:pPr algn="just"/>
            <a:r>
              <a:rPr lang="es-ES" dirty="0" smtClean="0"/>
              <a:t>Para vincular con un archivo este debe estar en la misma carpeta del trabajo</a:t>
            </a:r>
          </a:p>
          <a:p>
            <a:pPr algn="just"/>
            <a:r>
              <a:rPr lang="es-ES" dirty="0" smtClean="0"/>
              <a:t>Lista de vendedores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7772400" cy="1470025"/>
          </a:xfrm>
        </p:spPr>
        <p:txBody>
          <a:bodyPr/>
          <a:lstStyle/>
          <a:p>
            <a:r>
              <a:rPr lang="es-ES" dirty="0" smtClean="0"/>
              <a:t>INDICE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1928802"/>
            <a:ext cx="6400800" cy="3709998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ES" dirty="0" smtClean="0"/>
              <a:t>Elección de diapositivas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dirty="0" smtClean="0"/>
              <a:t>Agregar diapositivas</a:t>
            </a:r>
          </a:p>
          <a:p>
            <a:pPr algn="just"/>
            <a:r>
              <a:rPr lang="es-ES" dirty="0" smtClean="0"/>
              <a:t>3.-    Diseño</a:t>
            </a:r>
          </a:p>
          <a:p>
            <a:pPr algn="just"/>
            <a:r>
              <a:rPr lang="es-ES" dirty="0" smtClean="0"/>
              <a:t>4.-    Transición</a:t>
            </a:r>
          </a:p>
          <a:p>
            <a:pPr algn="just"/>
            <a:r>
              <a:rPr lang="es-ES" dirty="0" smtClean="0"/>
              <a:t>5.-    Animación</a:t>
            </a:r>
          </a:p>
          <a:p>
            <a:pPr algn="just"/>
            <a:r>
              <a:rPr lang="es-ES" dirty="0" smtClean="0"/>
              <a:t>6.-    Imágenes</a:t>
            </a:r>
          </a:p>
          <a:p>
            <a:pPr algn="just"/>
            <a:r>
              <a:rPr lang="es-ES" dirty="0" smtClean="0"/>
              <a:t>7.-    </a:t>
            </a:r>
            <a:r>
              <a:rPr lang="es-ES" dirty="0" err="1" smtClean="0"/>
              <a:t>Vinculos</a:t>
            </a:r>
            <a:endParaRPr lang="es-ES" dirty="0" smtClean="0"/>
          </a:p>
          <a:p>
            <a:pPr algn="just"/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35732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ELECCION DE LAS DIAPOSITIVAS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143116"/>
            <a:ext cx="6400800" cy="3643338"/>
          </a:xfrm>
        </p:spPr>
        <p:txBody>
          <a:bodyPr>
            <a:normAutofit/>
          </a:bodyPr>
          <a:lstStyle/>
          <a:p>
            <a:pPr algn="just"/>
            <a:r>
              <a:rPr lang="es-ES" dirty="0" smtClean="0">
                <a:solidFill>
                  <a:srgbClr val="C00000"/>
                </a:solidFill>
              </a:rPr>
              <a:t>Esta es una diapositiva de título.</a:t>
            </a:r>
          </a:p>
          <a:p>
            <a:pPr algn="just"/>
            <a:r>
              <a:rPr lang="es-ES" dirty="0" smtClean="0"/>
              <a:t>Los tipos de diapositivas se deben elegir de acuerdo a la información que va a poner en ella.</a:t>
            </a:r>
          </a:p>
          <a:p>
            <a:pPr algn="just"/>
            <a:r>
              <a:rPr lang="es-ES" dirty="0" smtClean="0"/>
              <a:t>En la pestaña </a:t>
            </a:r>
            <a:r>
              <a:rPr lang="es-ES" b="1" dirty="0" smtClean="0"/>
              <a:t>INICIO</a:t>
            </a:r>
            <a:r>
              <a:rPr lang="es-ES" dirty="0" smtClean="0"/>
              <a:t>  y en el icono </a:t>
            </a:r>
            <a:r>
              <a:rPr lang="es-ES" dirty="0" smtClean="0">
                <a:solidFill>
                  <a:srgbClr val="C00000"/>
                </a:solidFill>
              </a:rPr>
              <a:t>nueva diapositiva </a:t>
            </a:r>
            <a:r>
              <a:rPr lang="es-ES" dirty="0" smtClean="0"/>
              <a:t>encontrara diferentes modelos (</a:t>
            </a:r>
            <a:r>
              <a:rPr lang="es-ES" sz="2600" dirty="0" smtClean="0"/>
              <a:t>hacer un clic en la flecha del icono</a:t>
            </a:r>
            <a:r>
              <a:rPr lang="es-ES" dirty="0" smtClean="0"/>
              <a:t>)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67544" y="692696"/>
            <a:ext cx="7772400" cy="1470025"/>
          </a:xfrm>
        </p:spPr>
        <p:txBody>
          <a:bodyPr/>
          <a:lstStyle/>
          <a:p>
            <a:r>
              <a:rPr lang="es-ES" dirty="0" smtClean="0"/>
              <a:t>Agregar diapositivas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492896"/>
            <a:ext cx="6400800" cy="3145904"/>
          </a:xfrm>
        </p:spPr>
        <p:txBody>
          <a:bodyPr/>
          <a:lstStyle/>
          <a:p>
            <a:pPr algn="l"/>
            <a:r>
              <a:rPr lang="es-ES" dirty="0" smtClean="0"/>
              <a:t>Fíjese  en la línea de ménu que este seleccionado la pestaña </a:t>
            </a:r>
            <a:r>
              <a:rPr lang="es-ES" b="1" dirty="0" smtClean="0"/>
              <a:t>inicio.</a:t>
            </a:r>
          </a:p>
          <a:p>
            <a:pPr algn="l"/>
            <a:r>
              <a:rPr lang="es-ES" dirty="0" smtClean="0"/>
              <a:t>Luego en el 2º icono ”</a:t>
            </a:r>
            <a:r>
              <a:rPr lang="es-ES" b="1" dirty="0" smtClean="0"/>
              <a:t>nueva diapositiva</a:t>
            </a:r>
            <a:r>
              <a:rPr lang="es-ES" dirty="0" smtClean="0"/>
              <a:t>” un clic y listo.  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772400" cy="1470025"/>
          </a:xfrm>
        </p:spPr>
        <p:txBody>
          <a:bodyPr/>
          <a:lstStyle/>
          <a:p>
            <a:r>
              <a:rPr lang="es-ES" dirty="0" smtClean="0"/>
              <a:t>DISEÑO</a:t>
            </a:r>
            <a:endParaRPr lang="es-ES" dirty="0"/>
          </a:p>
        </p:txBody>
      </p:sp>
      <p:sp>
        <p:nvSpPr>
          <p:cNvPr id="5" name="4 Subtítulo"/>
          <p:cNvSpPr>
            <a:spLocks noGrp="1"/>
          </p:cNvSpPr>
          <p:nvPr>
            <p:ph type="subTitle" idx="1"/>
          </p:nvPr>
        </p:nvSpPr>
        <p:spPr>
          <a:xfrm>
            <a:off x="1371600" y="1785926"/>
            <a:ext cx="6400800" cy="3852874"/>
          </a:xfrm>
        </p:spPr>
        <p:txBody>
          <a:bodyPr>
            <a:normAutofit lnSpcReduction="10000"/>
          </a:bodyPr>
          <a:lstStyle/>
          <a:p>
            <a:pPr algn="just"/>
            <a:r>
              <a:rPr lang="es-ES" dirty="0" smtClean="0"/>
              <a:t>Esta opción esta en la pestaña  </a:t>
            </a:r>
            <a:r>
              <a:rPr lang="es-ES" b="1" dirty="0" smtClean="0"/>
              <a:t>DISEÑO</a:t>
            </a:r>
            <a:r>
              <a:rPr lang="es-ES" dirty="0" smtClean="0"/>
              <a:t> y permite poner el mismo fondos a todas  las diapositivas.</a:t>
            </a:r>
          </a:p>
          <a:p>
            <a:pPr algn="just"/>
            <a:r>
              <a:rPr lang="es-ES" dirty="0" smtClean="0"/>
              <a:t>Si UD. Hace un clic con en botón derecho en la diapositiva  puede poner solamente fondo a la diapositiva seleccionada, tal cual como se muestra este ejemplo.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500043"/>
            <a:ext cx="7772400" cy="1272774"/>
          </a:xfrm>
        </p:spPr>
        <p:txBody>
          <a:bodyPr>
            <a:normAutofit fontScale="90000"/>
          </a:bodyPr>
          <a:lstStyle/>
          <a:p>
            <a:r>
              <a:rPr lang="es-ES" dirty="0" smtClean="0">
                <a:solidFill>
                  <a:srgbClr val="FF0000"/>
                </a:solidFill>
              </a:rPr>
              <a:t>TRANSICION</a:t>
            </a:r>
            <a:r>
              <a:rPr lang="es-ES" dirty="0" smtClean="0"/>
              <a:t> de la diapositiva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57290" y="1772816"/>
            <a:ext cx="6400800" cy="41764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s-ES" dirty="0" smtClean="0"/>
              <a:t>Esta opción esta  esta en la pestaña </a:t>
            </a:r>
            <a:r>
              <a:rPr lang="es-ES" b="1" dirty="0" smtClean="0"/>
              <a:t>ANIMACIONES</a:t>
            </a:r>
            <a:r>
              <a:rPr lang="es-ES" dirty="0" smtClean="0"/>
              <a:t>, y en el icono de </a:t>
            </a:r>
            <a:r>
              <a:rPr lang="es-ES" dirty="0" smtClean="0">
                <a:solidFill>
                  <a:srgbClr val="FF0000"/>
                </a:solidFill>
              </a:rPr>
              <a:t>Personalizar animación </a:t>
            </a:r>
            <a:r>
              <a:rPr lang="es-ES" sz="2600" dirty="0" smtClean="0">
                <a:solidFill>
                  <a:srgbClr val="FF0000"/>
                </a:solidFill>
              </a:rPr>
              <a:t>(lado izquierdo) </a:t>
            </a:r>
            <a:endParaRPr lang="es-ES" dirty="0" smtClean="0">
              <a:solidFill>
                <a:srgbClr val="FF0000"/>
              </a:solidFill>
            </a:endParaRPr>
          </a:p>
          <a:p>
            <a:pPr algn="l"/>
            <a:r>
              <a:rPr lang="es-ES" sz="3600" dirty="0" smtClean="0">
                <a:solidFill>
                  <a:schemeClr val="tx1"/>
                </a:solidFill>
              </a:rPr>
              <a:t>Esta opción permite que la diapositiva presente variados efectos tal como aparece esta.</a:t>
            </a:r>
          </a:p>
          <a:p>
            <a:pPr algn="l"/>
            <a:r>
              <a:rPr lang="es-ES" sz="3600" dirty="0" smtClean="0">
                <a:solidFill>
                  <a:schemeClr val="tx1"/>
                </a:solidFill>
              </a:rPr>
              <a:t>Haga un clic en el icono  de vista previa, parte superior  izquierdo de su pantalla. (</a:t>
            </a:r>
            <a:r>
              <a:rPr lang="es-ES" sz="2600" dirty="0" smtClean="0">
                <a:solidFill>
                  <a:schemeClr val="tx1"/>
                </a:solidFill>
              </a:rPr>
              <a:t>barra de herramienta</a:t>
            </a:r>
            <a:r>
              <a:rPr lang="es-ES" sz="3600" dirty="0" smtClean="0">
                <a:solidFill>
                  <a:schemeClr val="tx1"/>
                </a:solidFill>
              </a:rPr>
              <a:t>)</a:t>
            </a:r>
          </a:p>
          <a:p>
            <a:endParaRPr lang="es-E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5786" y="2857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ANIMACIONES DE TEXTO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57290" y="2143116"/>
            <a:ext cx="6400800" cy="4357718"/>
          </a:xfrm>
        </p:spPr>
        <p:txBody>
          <a:bodyPr/>
          <a:lstStyle/>
          <a:p>
            <a:pPr algn="just"/>
            <a:r>
              <a:rPr lang="es-ES" dirty="0" smtClean="0"/>
              <a:t>Para establecer distintas animaciones para un texto o imagen, debe hacer un clic en la pestaña ANIMACIONES, luego en el icono </a:t>
            </a:r>
            <a:r>
              <a:rPr lang="es-ES" dirty="0" smtClean="0">
                <a:solidFill>
                  <a:srgbClr val="FF0000"/>
                </a:solidFill>
              </a:rPr>
              <a:t>Personalizar animaciones, </a:t>
            </a:r>
            <a:r>
              <a:rPr lang="es-ES" dirty="0" smtClean="0"/>
              <a:t>al activar este icono aparece una ventana al costado derecho y debe elegir </a:t>
            </a:r>
            <a:r>
              <a:rPr lang="es-ES" dirty="0" smtClean="0">
                <a:solidFill>
                  <a:srgbClr val="FF0000"/>
                </a:solidFill>
              </a:rPr>
              <a:t>agregar efecto </a:t>
            </a:r>
            <a:r>
              <a:rPr lang="es-ES" dirty="0" smtClean="0">
                <a:solidFill>
                  <a:schemeClr val="tx1"/>
                </a:solidFill>
              </a:rPr>
              <a:t>y</a:t>
            </a:r>
            <a:r>
              <a:rPr lang="es-ES" dirty="0" smtClean="0"/>
              <a:t> seleccionar el efecto deseado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 override="childStyl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profesor\Configuración local\Archivos temporales de Internet\Content.IE5\5MTFP6PT\dglxasset[1]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643050"/>
            <a:ext cx="5143536" cy="4351061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PARA PEGAR IMÁGENES </a:t>
            </a:r>
            <a:br>
              <a:rPr lang="es-ES" dirty="0" smtClean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428736"/>
            <a:ext cx="8501090" cy="4525963"/>
          </a:xfrm>
        </p:spPr>
        <p:txBody>
          <a:bodyPr/>
          <a:lstStyle/>
          <a:p>
            <a:r>
              <a:rPr lang="es-ES" dirty="0" err="1" smtClean="0"/>
              <a:t>Ud</a:t>
            </a:r>
            <a:r>
              <a:rPr lang="es-ES" dirty="0" smtClean="0"/>
              <a:t> debe elegir una diseño que permita pegar imágenes, luego ir a imágenes prediseñadas o copiar una de un archivo o internet. Solamente con copiar o pegar.</a:t>
            </a:r>
          </a:p>
          <a:p>
            <a:endParaRPr lang="es-ES" dirty="0"/>
          </a:p>
        </p:txBody>
      </p:sp>
      <p:sp>
        <p:nvSpPr>
          <p:cNvPr id="6" name="5 Rectángulo redondeado"/>
          <p:cNvSpPr/>
          <p:nvPr/>
        </p:nvSpPr>
        <p:spPr>
          <a:xfrm>
            <a:off x="6143636" y="4500570"/>
            <a:ext cx="2357422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IMAGEN PREDISEÑADA, ENVIADA AL FONDO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IMÁGENES DE ARCHIVO O INTERNET</a:t>
            </a:r>
            <a:endParaRPr lang="es-ES" dirty="0"/>
          </a:p>
        </p:txBody>
      </p:sp>
      <p:pic>
        <p:nvPicPr>
          <p:cNvPr id="2050" name="Picture 2" descr="C:\Documents and Settings\profesor\Mis documentos\Descargas\-1974-_Queen2\-1974- Queen2\Queen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43100" y="2453635"/>
            <a:ext cx="3197225" cy="3133417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337175" y="2798251"/>
            <a:ext cx="3197225" cy="2444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CuadroTexto"/>
          <p:cNvSpPr txBox="1"/>
          <p:nvPr/>
        </p:nvSpPr>
        <p:spPr>
          <a:xfrm>
            <a:off x="1785918" y="1285860"/>
            <a:ext cx="57150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IMAGEN DE ARCHIVO                     IMAGEN DE INTERNET ESTO ES UN CUADRO DE TEXTO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ío">
  <a:themeElements>
    <a:clrScheme name="Brío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Brío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Brío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157</TotalTime>
  <Words>442</Words>
  <Application>Microsoft Office PowerPoint</Application>
  <PresentationFormat>Presentación en pantalla (4:3)</PresentationFormat>
  <Paragraphs>43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Verdana</vt:lpstr>
      <vt:lpstr>Wingdings 2</vt:lpstr>
      <vt:lpstr>Wingdings 3</vt:lpstr>
      <vt:lpstr>Brío</vt:lpstr>
      <vt:lpstr>Espiral</vt:lpstr>
      <vt:lpstr>USO DEL  POWER POINT </vt:lpstr>
      <vt:lpstr>INDICE</vt:lpstr>
      <vt:lpstr>ELECCION DE LAS DIAPOSITIVAS</vt:lpstr>
      <vt:lpstr>Agregar diapositivas</vt:lpstr>
      <vt:lpstr>DISEÑO</vt:lpstr>
      <vt:lpstr>TRANSICION de la diapositiva</vt:lpstr>
      <vt:lpstr>ANIMACIONES DE TEXTO</vt:lpstr>
      <vt:lpstr>PARA PEGAR IMÁGENES  </vt:lpstr>
      <vt:lpstr>IMÁGENES DE ARCHIVO O INTERNET</vt:lpstr>
      <vt:lpstr>IMÁGENES DE ARCHIVO O INTERNET</vt:lpstr>
      <vt:lpstr>VINCULOS ENTRE DIAPOSITIVAS</vt:lpstr>
      <vt:lpstr>VINCULO CON UN ARCHIVO </vt:lpstr>
    </vt:vector>
  </TitlesOfParts>
  <Company>insec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TRABAJO DE POWER POINT EVALUADO</dc:title>
  <dc:creator>insec</dc:creator>
  <cp:lastModifiedBy>Jorge</cp:lastModifiedBy>
  <cp:revision>20</cp:revision>
  <dcterms:created xsi:type="dcterms:W3CDTF">2010-10-20T11:29:30Z</dcterms:created>
  <dcterms:modified xsi:type="dcterms:W3CDTF">2021-03-07T01:20:11Z</dcterms:modified>
</cp:coreProperties>
</file>